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handoutMasterIdLst>
    <p:handoutMasterId r:id="rId16"/>
  </p:handoutMasterIdLst>
  <p:sldIdLst>
    <p:sldId id="257" r:id="rId3"/>
    <p:sldId id="270" r:id="rId4"/>
    <p:sldId id="277" r:id="rId5"/>
    <p:sldId id="278" r:id="rId6"/>
    <p:sldId id="294" r:id="rId7"/>
    <p:sldId id="310" r:id="rId8"/>
    <p:sldId id="297" r:id="rId9"/>
    <p:sldId id="287" r:id="rId10"/>
    <p:sldId id="307" r:id="rId11"/>
    <p:sldId id="309" r:id="rId12"/>
    <p:sldId id="285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94" autoAdjust="0"/>
    <p:restoredTop sz="94660"/>
  </p:normalViewPr>
  <p:slideViewPr>
    <p:cSldViewPr snapToGrid="0">
      <p:cViewPr varScale="1">
        <p:scale>
          <a:sx n="73" d="100"/>
          <a:sy n="73" d="100"/>
        </p:scale>
        <p:origin x="392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4477C-C584-4207-A64A-7D53CC21B042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CE3FA-F3EE-4A83-82D1-FD742554FF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2.jpeg>
</file>

<file path=ppt/media/image3.jpeg>
</file>

<file path=ppt/media/image4.png>
</file>

<file path=ppt/media/image5.jpg>
</file>

<file path=ppt/media/image6.jp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F6E403-210D-4289-8082-F42923ABDCDE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9459A-FDD5-47CA-A22A-B161B665C3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91152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DE390-364F-2AC6-710F-7B70D6E165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90546-E6B7-9CAD-C3CC-0E8D57C8EF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E1F9E-1244-F360-ADC3-75F518AB7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A7693-DD07-4E97-891D-6EE4CD9EAD81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7EB3A-6259-CD66-03E1-DCB6B2857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A5288-55D7-70E4-4DDD-47776AD5A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866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ACABE-9F72-F1B4-F579-A97AE2198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CFC9C3-3914-1B3C-07C6-D0D6AABC66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F4E12-A007-C082-ED1B-D42F50D00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3F843-A68B-4D25-8D8E-CA100864B1FB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59D9E-0E50-03DF-BB7E-A5317B948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F0CD9D-6E45-7366-73BE-30058C568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697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49FCB5-CE0B-D52B-8E1B-AA112C475A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5F4601-00F9-E5C7-8F9A-4DD578A1FD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A21AFF-D0A2-C479-4E02-F06809867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0D0E-FF1A-4638-BB44-D3DA16A4DE85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0FB4D-6A56-39FE-176F-03F5C5C9E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FEC07-DDF6-F944-B04B-AAEB0EFC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850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EDA1A-E2C7-89C5-8665-4FEDEF421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3B070B-BDC8-F033-1556-3F93E26B00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0308F-541A-DCDD-68EE-9FD9D4943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4B7BE-5752-4D35-8A7D-F82BC6952341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652DB-0FDD-9D33-9E04-C6B6A928F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27658-E50C-93A0-5552-D2F942178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979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F604F-55DD-83FE-DD65-9601BFD19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DCF3B-80D0-0456-2767-0A6C00A3F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F805B-DAD4-8726-49E8-061CB92B8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F894-1D4F-40C4-9867-B1148B2F6D30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82C0B-AAD7-69CD-9FC1-A0B375DAF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32845-FB4B-B321-73E6-A59FDCB47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29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E3EBA-9431-31DD-39BF-92CAFCD28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E824F-E280-C7F8-91E6-923AE836E5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37197-F488-5488-B205-1950635F6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6B94-8951-48A2-870C-730D3726B335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9C21C-B291-ADDC-64AC-042D64832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A305C-5C57-08DC-C22A-2E448D2BC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21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B988-CA02-9346-FBA5-81436224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5B11E-6C95-0A41-0623-E51DDA6EC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CC9B48-D3E6-F813-DB01-C71B94BA4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5F548A-D52E-00AC-6F66-643890018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F4034-603A-4F4E-B747-9526A801E644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0C488-ADAF-3E06-79E8-5C2207477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DB829A-2AD3-3DCF-9E0E-AC1E197B6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171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4958-3CF9-2EB3-D29E-AA645F633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7A287-D403-2A08-9583-23C0D38A5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4DE4A5-DE96-C861-CBE0-6323F2A1FE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268E09-C4AA-DC3A-8E93-BBA5D99B7F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EF13F0-2441-A120-EBF8-22AC3B15A4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0BC557-E7AB-9B29-FE08-31355E8B6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30029-CAD4-4DB8-BE5C-F0B9CAE5E6FB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1677D3-7333-690B-BEBA-8FB271CEC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72C690-0D2B-703E-83C4-F7D585074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791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3A4AE-A898-D3AC-2B9F-E3058D678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B3457F-2C82-3DF7-C5F2-BF10B7DA3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FC90-BE08-4E6D-B372-3C0012C97B50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99779D-9BEF-A75D-8E1D-1D2AA5348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7B91ED-8A58-8350-D664-6F1519404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3692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6328F-EA40-71BC-476B-07A48A149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D5D4-A92A-4E3A-AFF9-8DFA4FAAC4B4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6C0A13-573A-99D3-3BBA-AD40E769B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D9965-942F-0851-DED2-26FF2355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8440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D41A6-CF42-97B0-7B21-518A0C323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01898-9FCC-60C8-7DF5-5D7545A7B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92C5C4-1D82-812A-3405-733A76B34F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6D25EC-0366-1341-84E9-6E0377A5E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1B205-A307-41B6-9F61-FE636C44489A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80826-0A51-3E73-28E8-74DF02D0C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B417B-CF1A-0469-846B-EAF121D09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55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5C493-FC25-A334-7D9E-0A81B1BFC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5FEFA-CBE9-C933-9357-A2EB1956B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3D16A-57FC-D5E0-CD3B-23F34FA3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EE51-6C28-482A-9FB2-2B9EEA0C3D50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65CD1-D66F-8F03-F355-42C9B29FE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137F5-63CC-01A1-C872-703169E19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2859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E8547-7A71-332B-6A2C-E20431C53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6EE31F-F94D-BD38-E9CC-83FBC82930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43ED05-31B9-4259-D365-0B7A0BC85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3FAA0-C4F1-30F2-E7B4-6047D6054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F578A-456A-4D1E-BFD9-EF81EE8DD24B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08AB5E-A5F4-7626-3C2D-068C46439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F85042-9E5A-AB2F-3973-16F82B61E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133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41DBF-9E6D-07DF-523E-C4D4D9D83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86909D-FD88-D504-7C3D-22C277E088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F538B-A76E-1131-BCF5-5E8F6713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5E959-D96E-4AF9-9900-80311AD7A9D2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832306-5DF3-FA9E-9F5E-13626C160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77E79-A234-DE7E-0E53-451230517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751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3D2F76-89A4-6EE1-AF6B-7E96D31B00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212336-21BA-91A1-E4FE-A8DDD0D2E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1377B-A9FE-34B6-B405-7AE20CCF6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E75C-141B-4F67-8978-9BBCE9536CFA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0D577-3BCD-D188-E020-5D4CB6F4C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5842C-0F92-17AD-443C-E7B6BEE96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91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DFC06-6421-B4B9-7105-DC8EB109B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E2A0A-5C19-6D23-1A89-B25DA3706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F022C-6082-B248-1844-E75C494A9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EF1B1-FF99-4921-98A3-E829F9F4C64D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7C2E0-28DD-E4C5-7D9E-A5FD60A7F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BB33D-DF06-C82D-EC53-1DD678620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46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55AEB-FC53-68C3-B81F-8E4130F44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5CA43-6FBB-854D-9800-56339C7FCD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73BC57-8A72-F20F-A8AC-97DB10466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9A46B-1CA8-BB3B-A381-3611E44D1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679A4-BBDD-4506-83B7-EE409B4C8DFA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286A4A-256C-421D-6523-7FEE86A1C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B5F43-FB79-0144-622B-BE4DAFB84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385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BF856-6261-A75B-0505-06FF9FD3B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5F0C30-72EB-024C-9FF3-DFC3C83B9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E17A18-D7AE-CF0D-AED9-E8B55EF36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20E37B-5D46-85CA-21D0-064FE71807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CA8132-DF0A-5608-1C53-98AFFF7E7A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25CEA5-DE7E-047F-A49E-AD944A2B2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710A-9234-4B4D-A9FF-82A837DE6D5F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FD06DE-01AE-3B8D-5E34-1DB34CF7D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4D48D6-3C22-6C7F-20E3-625AEDE68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1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2065F-0D96-0AEC-E590-E464887A3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D40478-9CC5-C2F1-E5CE-02553C77B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61F7-84B9-4632-A591-4389C1C63F6B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0C504C-52B2-078B-12EA-FE7542B76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CA13E-5DB8-EC54-689B-19F3E6B44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8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9C9343-75FE-19D0-415D-8ED5AA5C9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B375-0BB2-48AA-91A9-DB449C7FB699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5734CF-8747-DD8F-D94C-4C427516D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04384-FE2E-9E0C-F128-A6CDA3866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01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C4B0E-6B4C-6BBF-6F18-8D61F6E6B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83B33-2C73-38E7-9999-4D2E48702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031BD-33D6-EBCF-9348-43848A34C1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3C8D79-A3EF-A063-E8A3-1AB6C54C2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15ABB-9415-4C36-A836-F6F61F1B93B0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3A8F97-8CF4-3E77-4408-3818901D9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94816F-725E-E34A-67C0-F6C40E6E7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679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322FF-CAFB-9E66-FC68-5AB14044F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646DB4-9B72-158B-F80B-27EE011B68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242076-EA8D-14BB-B8A3-40E1BAB1DA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4B2FA-9724-DE87-6B54-47736A347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E6F9A-35AE-4DEB-8F51-2733868AF2CA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F6739-352A-B3AE-3253-04619F220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652EB-813A-EA30-ED2D-9B15A2B3B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91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AE5873-490B-CBBC-9E5B-D23D46E0B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541CA7-0D72-B5A8-6F84-3B8B265BD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FA27C-EB0B-DB4C-1224-E5744EA4DA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44810-9308-4172-8BFC-EC6A4F64B335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A578A-2537-930D-FFD5-C284F62258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451B1-A43D-D59A-A0DF-DD700B8EB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D7049C-7A04-4B13-A145-C8A6ACD1FCC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DB6B43-CA8B-9ED6-3CEB-FBE89FF82AC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90" y="185738"/>
            <a:ext cx="745740" cy="8869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1219FB-7776-FBF8-4AA2-6D341E4A38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4" b="4442"/>
          <a:stretch/>
        </p:blipFill>
        <p:spPr>
          <a:xfrm>
            <a:off x="11131102" y="197459"/>
            <a:ext cx="946599" cy="107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791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0" userDrawn="1">
          <p15:clr>
            <a:srgbClr val="F26B43"/>
          </p15:clr>
        </p15:guide>
        <p15:guide id="2" pos="75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7BE717-49A5-3777-1604-61EC1346F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74F11-A4EE-1B42-52FC-D585C1C4A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71733-7A6E-559E-3BF1-300B2AAF4E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4F51DD-0EA0-4F4D-8C28-CDDF90A40833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7E71A-4C18-DE42-3727-AB526CADCD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E958B-5381-683D-48C7-6BE76E37E9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EC338-92C0-46FB-841F-351B0156AA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B65C7F-F75A-49E1-B3D1-BE1CD7530B9B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62" y="230189"/>
            <a:ext cx="597474" cy="710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971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355AB-E8DB-7672-B6CD-420EF757A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714" y="1505982"/>
            <a:ext cx="10469218" cy="1752048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4000" b="1" dirty="0"/>
              <a:t>INDUSTRY ORITENTED AUTOMATION ROBOT</a:t>
            </a:r>
            <a:br>
              <a:rPr lang="en-US" sz="4000" dirty="0"/>
            </a:b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5467C-F5AE-0782-7FAD-AD0E838AED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375" y="4018983"/>
            <a:ext cx="3635311" cy="1387904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Ms. Ch. Sai Lalitha Bala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183E64-3C22-D14A-F55C-C6173BF80476}"/>
              </a:ext>
            </a:extLst>
          </p:cNvPr>
          <p:cNvSpPr txBox="1"/>
          <p:nvPr/>
        </p:nvSpPr>
        <p:spPr>
          <a:xfrm>
            <a:off x="7854792" y="3642667"/>
            <a:ext cx="34990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– 17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 Sai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Akshitha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(19WH1A1212)</a:t>
            </a:r>
          </a:p>
          <a:p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Athiya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Fathima(19WH1A1232)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Priyanka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Kolli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(19WH1A1236)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Preethi(19WH1A1259)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A3007-992D-99F6-FC4C-1544D9427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35802" y="6371986"/>
            <a:ext cx="6720396" cy="365125"/>
          </a:xfrm>
        </p:spPr>
        <p:txBody>
          <a:bodyPr/>
          <a:lstStyle/>
          <a:p>
            <a:r>
              <a:rPr lang="en-US" dirty="0"/>
              <a:t>Department of Information Technology BVRIT HYDERABAD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82A418-2B8C-1DFD-9B07-261944B9D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C3A8BF-97BA-AE0C-2922-55178966EA8A}"/>
              </a:ext>
            </a:extLst>
          </p:cNvPr>
          <p:cNvSpPr txBox="1"/>
          <p:nvPr/>
        </p:nvSpPr>
        <p:spPr>
          <a:xfrm>
            <a:off x="2197962" y="226929"/>
            <a:ext cx="7784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BVRIT HYDERABAD College of Engineering for Women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C917F9-4F01-AE5A-7D40-5D5116551461}"/>
              </a:ext>
            </a:extLst>
          </p:cNvPr>
          <p:cNvSpPr txBox="1"/>
          <p:nvPr/>
        </p:nvSpPr>
        <p:spPr>
          <a:xfrm>
            <a:off x="3724182" y="732545"/>
            <a:ext cx="4731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Information Technology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D6DC7-2702-42F3-B5FF-4460DBF857BB}" type="datetime1">
              <a:rPr lang="en-US" smtClean="0"/>
              <a:pPr/>
              <a:t>6/8/2023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022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718074" cy="880200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 RESULTS</a:t>
            </a:r>
            <a:endParaRPr lang="en-IN" sz="40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A4F04D0-C6C3-E94E-2157-C2A75E9743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" y="1367345"/>
            <a:ext cx="10378440" cy="48941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EE51-6C28-482A-9FB2-2B9EEA0C3D50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089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419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4000" dirty="0">
                <a:latin typeface="Times New Roman" pitchFamily="18" charset="0"/>
                <a:cs typeface="Times New Roman" pitchFamily="18" charset="0"/>
              </a:rPr>
              <a:t>CONCLUSION AND FUTURE SCOPE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16429"/>
            <a:ext cx="10515600" cy="4351338"/>
          </a:xfrm>
        </p:spPr>
        <p:txBody>
          <a:bodyPr/>
          <a:lstStyle/>
          <a:p>
            <a:pPr algn="just"/>
            <a:r>
              <a:rPr lang="en-IN" dirty="0"/>
              <a:t> </a:t>
            </a:r>
            <a:r>
              <a:rPr lang="en-US" sz="2400" dirty="0"/>
              <a:t>The system is suitable for real time small scale industrial process monitoring and controlling applications.</a:t>
            </a:r>
          </a:p>
          <a:p>
            <a:pPr algn="just"/>
            <a:r>
              <a:rPr lang="en-US" sz="2400" dirty="0"/>
              <a:t>The objectives of the industrial automation robot are to improve safety, enhance efficiency, improve quality, provide real time monitoring, offer adaptability, and remove metal debris.</a:t>
            </a:r>
          </a:p>
          <a:p>
            <a:pPr algn="just"/>
            <a:r>
              <a:rPr lang="en-US" sz="2400" dirty="0"/>
              <a:t>Along with these features that we have implemented, one can also try do add a vacuum module that can pick-up any dust particles that are present on the floor on which the robot moves</a:t>
            </a:r>
            <a:r>
              <a:rPr lang="en-US" sz="1600" dirty="0"/>
              <a:t>.</a:t>
            </a:r>
          </a:p>
          <a:p>
            <a:pPr algn="just"/>
            <a:r>
              <a:rPr lang="en-US" sz="2400" dirty="0"/>
              <a:t>In order to improve our ability to judge from our gaze, controlled cameras can help with vision-relate.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9DD57-3D25-4299-8489-8B19CBC3BF1A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B5156-3A82-10A2-EAD2-BD17DEDA4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052" y="2423857"/>
            <a:ext cx="4039895" cy="1353337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YOU!!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A06FC-6B80-0449-D393-050A6B764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62174" y="6356350"/>
            <a:ext cx="5667652" cy="365125"/>
          </a:xfrm>
        </p:spPr>
        <p:txBody>
          <a:bodyPr/>
          <a:lstStyle/>
          <a:p>
            <a:r>
              <a:rPr lang="en-US"/>
              <a:t>Department of Information Technology BVRIT HYDERABAD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CFA94-9EC6-3447-45F4-CB2C7B067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0DAF1-5F93-4DE2-9C56-4DAF907ED3C9}" type="datetime1">
              <a:rPr lang="en-US" smtClean="0"/>
              <a:pPr/>
              <a:t>6/8/2023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477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ACCFC-E551-874C-55DB-BC987BFDA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08" y="27368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OF STAGE - 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267B4-0F1B-6285-82F9-70FCD11B7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5012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0"/>
              </a:spcBef>
              <a:defRPr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 The Industry Oriented Automation Robot can be used to monitor an industry’s environment using sensor.</a:t>
            </a:r>
          </a:p>
          <a:p>
            <a:pPr marL="0" indent="0" algn="just">
              <a:spcBef>
                <a:spcPts val="0"/>
              </a:spcBef>
              <a:buNone/>
              <a:defRPr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defRPr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In stage-1, only the Light detection by LDR Sensor, Obstacle Detection by Ultrasonic Sensor were implemented.</a:t>
            </a:r>
          </a:p>
          <a:p>
            <a:pPr marL="0" indent="0" algn="just">
              <a:spcBef>
                <a:spcPts val="0"/>
              </a:spcBef>
              <a:defRPr/>
            </a:pPr>
            <a:endParaRPr lang="en-IN" sz="2400" b="1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defRPr/>
            </a:pPr>
            <a:r>
              <a:rPr lang="en-IN" sz="24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stage-2, Fire detection by Fire Sensor, Gas detection by Gas Sensor, Metal detection by Metal Sensor and Collection of metal particles by Magnet Sensor modules were implemented.</a:t>
            </a:r>
            <a:endParaRPr lang="en-US" sz="2400" b="1" dirty="0">
              <a:latin typeface="Times New Roman" panose="02020603050405020304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None/>
              <a:defRPr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None/>
            </a:pP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sz="24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84250-AA8D-2AA2-7DD1-6C7787438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71674" y="6356350"/>
            <a:ext cx="6285390" cy="365125"/>
          </a:xfrm>
        </p:spPr>
        <p:txBody>
          <a:bodyPr/>
          <a:lstStyle/>
          <a:p>
            <a:r>
              <a:rPr lang="en-US"/>
              <a:t>Department of Information Technology BVRIT HYDERABAD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1BCF5-57F1-0CAA-C468-669F84547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A57B6-6ABA-457F-BE33-4DB293018542}" type="datetime1">
              <a:rPr lang="en-US" smtClean="0"/>
              <a:pPr/>
              <a:t>6/8/2023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793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6469" y="166431"/>
            <a:ext cx="10072126" cy="1100092"/>
          </a:xfrm>
        </p:spPr>
        <p:txBody>
          <a:bodyPr>
            <a:normAutofit/>
          </a:bodyPr>
          <a:lstStyle/>
          <a:p>
            <a:pPr algn="ctr"/>
            <a:r>
              <a:rPr lang="en-IN" sz="4000" dirty="0">
                <a:latin typeface="Times New Roman" pitchFamily="18" charset="0"/>
                <a:cs typeface="Times New Roman" pitchFamily="18" charset="0"/>
              </a:rPr>
              <a:t>ARCHITECTURE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B58F-BFED-49BF-B307-4F78F010B17E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2D0C266-2BD2-33E1-BC68-5BFEACE29A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139" y="1475362"/>
            <a:ext cx="9536558" cy="46852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502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MODULES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62BE-DEEA-4E96-8BC5-263EA41F1EDD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B1EB9A-72D1-AE7D-3529-5C924A642505}"/>
              </a:ext>
            </a:extLst>
          </p:cNvPr>
          <p:cNvSpPr txBox="1"/>
          <p:nvPr/>
        </p:nvSpPr>
        <p:spPr>
          <a:xfrm>
            <a:off x="1134292" y="1889760"/>
            <a:ext cx="77724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Obstacle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Fire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Gas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Metal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Collections of Metal Particles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8077" y="274516"/>
            <a:ext cx="9552214" cy="1045414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IMPLEMENTATION OF EXPERIMENTAL DESIGN</a:t>
            </a:r>
            <a:endParaRPr lang="en-US" sz="4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EE51-6C28-482A-9FB2-2B9EEA0C3D50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838200" y="160812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Fire Detection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F258EC-BB64-162A-20A8-100922375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526" y="2499361"/>
            <a:ext cx="6288572" cy="3126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19CC24-9D4B-0859-79EC-1905D7BD3101}"/>
              </a:ext>
            </a:extLst>
          </p:cNvPr>
          <p:cNvSpPr txBox="1"/>
          <p:nvPr/>
        </p:nvSpPr>
        <p:spPr>
          <a:xfrm>
            <a:off x="679269" y="2690336"/>
            <a:ext cx="42497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>
              <a:buNone/>
            </a:pPr>
            <a:r>
              <a:rPr lang="en-US" sz="2400" dirty="0"/>
              <a:t>Fire/Flame sensor infrared receiver module ignition source detection module is Arduino compatible and can be used to detect flame or wavelength of the light source.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8077" y="274516"/>
            <a:ext cx="9552214" cy="1045414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IMPLEMENTATION OF EXPERIMENTAL DESIGN</a:t>
            </a:r>
            <a:endParaRPr lang="en-US" sz="4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EE51-6C28-482A-9FB2-2B9EEA0C3D50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838200" y="160812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Gas Detection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19CC24-9D4B-0859-79EC-1905D7BD3101}"/>
              </a:ext>
            </a:extLst>
          </p:cNvPr>
          <p:cNvSpPr txBox="1"/>
          <p:nvPr/>
        </p:nvSpPr>
        <p:spPr>
          <a:xfrm>
            <a:off x="679269" y="2690336"/>
            <a:ext cx="42497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>
              <a:buNone/>
            </a:pPr>
            <a:r>
              <a:rPr lang="en-US" sz="2400" dirty="0"/>
              <a:t>Gas sensors (also known as gas detectors) are electronic devices that detect and identify different types of gases. They are commonly used to detect toxic or explosive gases.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54D76D-7991-4991-21A0-B0CC9095D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8426" y="2316110"/>
            <a:ext cx="4776107" cy="340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81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5985" y="18216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IMPLEMENTATION OF EXPERIMENTAL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0793"/>
            <a:ext cx="10515600" cy="5021931"/>
          </a:xfrm>
        </p:spPr>
        <p:txBody>
          <a:bodyPr/>
          <a:lstStyle/>
          <a:p>
            <a:pPr marL="0" indent="0">
              <a:buNone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Metal Detection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62BE-DEEA-4E96-8BC5-263EA41F1EDD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FC2D00-0F4F-BEDA-F9A6-BD71399489F7}"/>
              </a:ext>
            </a:extLst>
          </p:cNvPr>
          <p:cNvSpPr txBox="1"/>
          <p:nvPr/>
        </p:nvSpPr>
        <p:spPr>
          <a:xfrm>
            <a:off x="1042415" y="2414230"/>
            <a:ext cx="38618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A metal detector is an instrument that detects the nearby presence of metal. Metal detectors are useful for finding metal objects on the surface.</a:t>
            </a:r>
            <a:endParaRPr lang="en-IN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0F9738-0541-52D1-A197-AA3D40E01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7639" y="1760470"/>
            <a:ext cx="5051521" cy="43562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5985" y="18216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IMPLEMENTATION OF EXPERIMENTAL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0793"/>
            <a:ext cx="10515600" cy="5021931"/>
          </a:xfrm>
        </p:spPr>
        <p:txBody>
          <a:bodyPr/>
          <a:lstStyle/>
          <a:p>
            <a:pPr marL="0" indent="0">
              <a:buNone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Collection of Metal Particles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62BE-DEEA-4E96-8BC5-263EA41F1EDD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9E8401-2AF9-A838-21AB-F222B7841FB8}"/>
              </a:ext>
            </a:extLst>
          </p:cNvPr>
          <p:cNvSpPr txBox="1"/>
          <p:nvPr/>
        </p:nvSpPr>
        <p:spPr>
          <a:xfrm>
            <a:off x="1053737" y="2459504"/>
            <a:ext cx="41147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As the metal sensor identifies the presence of metal particles, the magnet positioned next to it can be helpful to collect the metal particles.</a:t>
            </a:r>
            <a:endParaRPr lang="en-IN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ACB8A0-1E70-2F68-F74E-14F0D1414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397" y="2219825"/>
            <a:ext cx="4941026" cy="3719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789" y="136525"/>
            <a:ext cx="10515600" cy="1044665"/>
          </a:xfrm>
        </p:spPr>
        <p:txBody>
          <a:bodyPr>
            <a:normAutofit/>
          </a:bodyPr>
          <a:lstStyle/>
          <a:p>
            <a:r>
              <a:rPr lang="en-US" sz="4000" dirty="0"/>
              <a:t>                        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 video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EE51-6C28-482A-9FB2-2B9EEA0C3D50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Information Technology BVRIT HYDERABAD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7049C-7A04-4B13-A145-C8A6ACD1FCCE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WhatsApp Video 2023-06-07 at 14.24.54">
            <a:hlinkClick r:id="" action="ppaction://media"/>
            <a:extLst>
              <a:ext uri="{FF2B5EF4-FFF2-40B4-BE49-F238E27FC236}">
                <a16:creationId xmlns:a16="http://schemas.microsoft.com/office/drawing/2014/main" id="{F3BC6AD1-532C-9770-19D7-74E037CFD64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6068" y="1083755"/>
            <a:ext cx="8856617" cy="4952017"/>
          </a:xfrm>
        </p:spPr>
      </p:pic>
    </p:spTree>
    <p:extLst>
      <p:ext uri="{BB962C8B-B14F-4D97-AF65-F5344CB8AC3E}">
        <p14:creationId xmlns:p14="http://schemas.microsoft.com/office/powerpoint/2010/main" val="2484552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1857</TotalTime>
  <Words>503</Words>
  <Application>Microsoft Office PowerPoint</Application>
  <PresentationFormat>Widescreen</PresentationFormat>
  <Paragraphs>83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Custom Design</vt:lpstr>
      <vt:lpstr>INDUSTRY ORITENTED AUTOMATION ROBOT </vt:lpstr>
      <vt:lpstr>SUMMARY OF STAGE - I</vt:lpstr>
      <vt:lpstr>ARCHITECTURE</vt:lpstr>
      <vt:lpstr>MODULES</vt:lpstr>
      <vt:lpstr>IMPLEMENTATION OF EXPERIMENTAL DESIGN</vt:lpstr>
      <vt:lpstr>IMPLEMENTATION OF EXPERIMENTAL DESIGN</vt:lpstr>
      <vt:lpstr>IMPLEMENTATION OF EXPERIMENTAL DESIGN</vt:lpstr>
      <vt:lpstr>IMPLEMENTATION OF EXPERIMENTAL DESIGN</vt:lpstr>
      <vt:lpstr>                        Execution video</vt:lpstr>
      <vt:lpstr> RESULTS</vt:lpstr>
      <vt:lpstr>CONCLUSION AND FUTURE SCOPE</vt:lpstr>
      <vt:lpstr>THANK YOU!!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Recognition Based Attendance System</dc:title>
  <dc:creator>Mrunalini Pendyala</dc:creator>
  <cp:lastModifiedBy>Morampudi Preethi</cp:lastModifiedBy>
  <cp:revision>171</cp:revision>
  <dcterms:created xsi:type="dcterms:W3CDTF">2022-10-11T10:03:50Z</dcterms:created>
  <dcterms:modified xsi:type="dcterms:W3CDTF">2023-06-08T05:08:13Z</dcterms:modified>
</cp:coreProperties>
</file>

<file path=docProps/thumbnail.jpeg>
</file>